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3D76A-875B-4F1B-A7D4-99646019C7C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2612-70A5-4497-A73D-FA082255A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774D8-0BED-481B-B0ED-8ABBC860A07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16A70-7C62-42D6-A168-EC3E2FD85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43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33855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675692"/>
            <a:ext cx="8077200" cy="769441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buNone/>
              <a:defRPr sz="4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2209800"/>
            <a:ext cx="8077200" cy="3077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3400" y="3578423"/>
            <a:ext cx="8077200" cy="7649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6 декабря 2018 г.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Signature of Teacher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6 декабря 2018 г.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Signature of Teacher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8077200" cy="1833428"/>
          </a:xfrm>
        </p:spPr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Воспитатель. Учитель.</a:t>
            </a:r>
          </a:p>
          <a:p>
            <a:r>
              <a:rPr lang="ru-RU" dirty="0" smtClean="0">
                <a:solidFill>
                  <a:srgbClr val="FF9900"/>
                </a:solidFill>
              </a:rPr>
              <a:t>ПЕДАГОГ!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>
          <a:xfrm>
            <a:off x="6400800" y="4509120"/>
            <a:ext cx="2736304" cy="912847"/>
          </a:xfrm>
        </p:spPr>
        <p:txBody>
          <a:bodyPr/>
          <a:lstStyle/>
          <a:p>
            <a:r>
              <a:rPr lang="ru-RU" sz="1600" b="1" dirty="0" smtClean="0">
                <a:solidFill>
                  <a:srgbClr val="A40000"/>
                </a:solidFill>
              </a:rPr>
              <a:t>Елисеева Асия Юрьевна</a:t>
            </a:r>
          </a:p>
          <a:p>
            <a:r>
              <a:rPr lang="ru-RU" sz="1600" b="1" dirty="0" smtClean="0">
                <a:solidFill>
                  <a:srgbClr val="A40000"/>
                </a:solidFill>
              </a:rPr>
              <a:t>Учитель</a:t>
            </a:r>
          </a:p>
          <a:p>
            <a:r>
              <a:rPr lang="ru-RU" sz="1600" b="1" dirty="0" smtClean="0">
                <a:solidFill>
                  <a:srgbClr val="A40000"/>
                </a:solidFill>
              </a:rPr>
              <a:t>МАОУ «СОШ №87»</a:t>
            </a:r>
            <a:endParaRPr lang="ru-RU" sz="1600" b="1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7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сия\Desktop\SDC13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10156"/>
            <a:ext cx="2870234" cy="21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885772" y="4672395"/>
            <a:ext cx="7605219" cy="86409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 2013 году, после учебы в ПГИИК, я пришла в детский сад. </a:t>
            </a:r>
          </a:p>
          <a:p>
            <a:r>
              <a:rPr lang="ru-RU" sz="1800" b="1" dirty="0" smtClean="0"/>
              <a:t>На следующие четыре года мы стали семьей с 3-летними тогда «птенчиками».</a:t>
            </a:r>
            <a:endParaRPr lang="ru-RU" sz="1800" b="1" dirty="0"/>
          </a:p>
        </p:txBody>
      </p:sp>
      <p:pic>
        <p:nvPicPr>
          <p:cNvPr id="1026" name="Picture 2" descr="C:\Users\Асия\Desktop\79KiwGCR9n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b="2727"/>
          <a:stretch/>
        </p:blipFill>
        <p:spPr bwMode="auto">
          <a:xfrm>
            <a:off x="413657" y="836713"/>
            <a:ext cx="2250249" cy="27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сия\Desktop\vrYC2G_3Dl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4" r="3857"/>
          <a:stretch/>
        </p:blipFill>
        <p:spPr bwMode="auto">
          <a:xfrm>
            <a:off x="5996639" y="2852936"/>
            <a:ext cx="2533094" cy="181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сия\Desktop\IMG_88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1146161" cy="76470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сия\Desktop\lc6_ihMimW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82" y="161433"/>
            <a:ext cx="1138239" cy="8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сия\Desktop\DSCN21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8331"/>
            <a:ext cx="1138110" cy="8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27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58613"/>
            <a:ext cx="8212215" cy="136815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Мы вместе добились своих первых успехов.</a:t>
            </a:r>
            <a:br>
              <a:rPr lang="ru-RU" sz="2000" b="1" dirty="0" smtClean="0"/>
            </a:br>
            <a:r>
              <a:rPr lang="ru-RU" sz="2000" b="1" dirty="0" smtClean="0"/>
              <a:t>Ребята завоевывали первые медали и кубки….</a:t>
            </a:r>
            <a:endParaRPr lang="ru-RU" sz="2000" b="1" dirty="0"/>
          </a:p>
        </p:txBody>
      </p:sp>
      <p:pic>
        <p:nvPicPr>
          <p:cNvPr id="2050" name="Picture 2" descr="C:\Users\Асия\Desktop\ZA3nbtNLtj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56617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сия\Desktop\IMG_7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63754"/>
            <a:ext cx="1430210" cy="194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сия\Desktop\Ev0JwQ0aXg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3168352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сия\Desktop\nPN_Eqv-ah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1537270" cy="204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0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4581128"/>
            <a:ext cx="8077200" cy="1080120"/>
          </a:xfrm>
        </p:spPr>
        <p:txBody>
          <a:bodyPr/>
          <a:lstStyle/>
          <a:p>
            <a:r>
              <a:rPr lang="ru-RU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 я </a:t>
            </a:r>
            <a:r>
              <a:rPr lang="ru-RU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получила</a:t>
            </a:r>
            <a:r>
              <a:rPr lang="ru-RU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первую </a:t>
            </a:r>
            <a:r>
              <a:rPr lang="ru-RU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категорию и еще одно образование              («Менеджмент организации» НИУ ВШЭ)…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Дети выросли. И выросла я. И пришло время двигаться дальше… </a:t>
            </a:r>
            <a:endParaRPr lang="ru-RU" sz="1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Асия\Desktop\!mPyxtRkQ2D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41"/>
          <a:stretch/>
        </p:blipFill>
        <p:spPr bwMode="auto">
          <a:xfrm>
            <a:off x="3347864" y="2348880"/>
            <a:ext cx="2727176" cy="201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сия\Desktop\T481D1OXE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2857351"/>
            <a:ext cx="2002111" cy="150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сия\Desktop\IOVnOrrZDY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19337"/>
            <a:ext cx="2160240" cy="14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2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1066800" y="4869160"/>
            <a:ext cx="8077200" cy="1290737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И в сентябре 2018 года я перестала быть воспитателем, стала учителем. </a:t>
            </a:r>
          </a:p>
          <a:p>
            <a:r>
              <a:rPr lang="ru-RU" sz="1600" b="1" dirty="0" smtClean="0"/>
              <a:t>Но так и осталась ПЕДАГОГОМ!</a:t>
            </a:r>
            <a:endParaRPr lang="ru-RU" sz="1600" b="1" dirty="0"/>
          </a:p>
        </p:txBody>
      </p:sp>
      <p:pic>
        <p:nvPicPr>
          <p:cNvPr id="5122" name="Picture 2" descr="C:\Users\Асия\Downloads\IMG_5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2160240" cy="25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сия\Downloads\IMG_02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45" y="2880326"/>
            <a:ext cx="2290540" cy="17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сия\Downloads\IMG_93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80326"/>
            <a:ext cx="2290540" cy="17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47065"/>
      </p:ext>
    </p:extLst>
  </p:cSld>
  <p:clrMapOvr>
    <a:masterClrMapping/>
  </p:clrMapOvr>
</p:sld>
</file>

<file path=ppt/theme/theme1.xml><?xml version="1.0" encoding="utf-8"?>
<a:theme xmlns:a="http://schemas.openxmlformats.org/drawingml/2006/main" name="StudentAttendanceAwardEl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ds Zon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E1B6D8-67F9-477C-9532-2B76A81927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StudentAttendanceAwardElem</Template>
  <TotalTime>0</TotalTime>
  <Words>99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StudentAttendanceAwardElem</vt:lpstr>
      <vt:lpstr>Презентация PowerPoint</vt:lpstr>
      <vt:lpstr>Презентация PowerPoint</vt:lpstr>
      <vt:lpstr>Мы вместе добились своих первых успехов. Ребята завоевывали первые медали и кубки….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2018-12-06T16:30:34Z</dcterms:created>
  <dcterms:modified xsi:type="dcterms:W3CDTF">2018-12-06T17:36:23Z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TC102512859990</vt:lpwstr>
  </property>
</Properties>
</file>